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FE39-0982-429B-9765-83F1FA68386A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138D-BC86-4548-911B-91CDE65FA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689621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FE39-0982-429B-9765-83F1FA68386A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138D-BC86-4548-911B-91CDE65FA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646659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FE39-0982-429B-9765-83F1FA68386A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138D-BC86-4548-911B-91CDE65FA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90289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FE39-0982-429B-9765-83F1FA68386A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138D-BC86-4548-911B-91CDE65FA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35648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FE39-0982-429B-9765-83F1FA68386A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138D-BC86-4548-911B-91CDE65FA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69994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FE39-0982-429B-9765-83F1FA68386A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138D-BC86-4548-911B-91CDE65FA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830743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FE39-0982-429B-9765-83F1FA68386A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138D-BC86-4548-911B-91CDE65FA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901511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FE39-0982-429B-9765-83F1FA68386A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138D-BC86-4548-911B-91CDE65FA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95102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FE39-0982-429B-9765-83F1FA68386A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138D-BC86-4548-911B-91CDE65FA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26597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FE39-0982-429B-9765-83F1FA68386A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138D-BC86-4548-911B-91CDE65FA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03156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FE39-0982-429B-9765-83F1FA68386A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138D-BC86-4548-911B-91CDE65FA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29464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EFE39-0982-429B-9765-83F1FA68386A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C138D-BC86-4548-911B-91CDE65FA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81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 №28 города Кузнецка.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5013176"/>
            <a:ext cx="3488432" cy="134570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algn="r"/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 проект воспитатель: </a:t>
            </a:r>
          </a:p>
          <a:p>
            <a:pPr algn="r"/>
            <a:r>
              <a:rPr lang="ru-RU" sz="3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Алькина</a:t>
            </a: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С.А.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2837981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 средней группе: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Российского флага».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7728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6" y="3429000"/>
            <a:ext cx="4572000" cy="3429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19361429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1716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34313396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772085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96516" y="2967335"/>
            <a:ext cx="9337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3471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информационно-практико-ориентированный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( 1 неделя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воспитатели, дети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9398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является важной частью формирования цельной личности. Целесообразно пополнить знания детей о флаге к празднику «День Российского флага».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9209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Углубить знания детей о Российском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флаге.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282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и расширить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 символике России.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расширения кругозора детей.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уважительное отношение к символам государственности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0233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будут знать историю возникновения Российского флага, будут с гордостью и уважением относится к своей стране.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0402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художественного творчества /коллективная работа-флаг/.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0312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проекта.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 с изображением флага в общественных местах. Задачи: выяснить вместе с детьми где встречается флаг. В каких местах он находится постоянно, а в каких только по государственным праздникам; развивать логическое мышление.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деталей флага: древко, полотнище. Задачи: Объяснить детям из каких деталей состоит флаг; развивать наблюдательность, внимание.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Беседа: «История возникновения Российского флага». Задачи: вызвать интерес к Российскому флагу, воспитывать уважение к своей стране.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Аппликация:/нетрадиционная форма-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бумагопластика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коллективная « Российский флаг». Задачи: напомнить правила безопасности при работе с ножницами; развивать мелкую моторику; аккуратность; совершенствовать навык аккуратного  скручивания бумаги и приклеивания комочков на общий фон.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Музыка: Прослушивание гимна РФ.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стихотворения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М.Бебина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«Разноцветный флаг России». Задачи: развивать память, выразительность речи.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цветными мелками на асфальте Российского флага. Задачи: развивать мелкую моторику, фантазию, аккуратность.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игра: «Собери флаг». Задачи: развивать внимание, логическое мышление, умение работать коллективно.</a:t>
            </a:r>
          </a:p>
        </p:txBody>
      </p:sp>
    </p:spTree>
    <p:extLst>
      <p:ext uri="{BB962C8B-B14F-4D97-AF65-F5344CB8AC3E}">
        <p14:creationId xmlns:p14="http://schemas.microsoft.com/office/powerpoint/2010/main" val="15282483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475989" cy="335699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06" y="3356992"/>
            <a:ext cx="4668011" cy="3501008"/>
          </a:xfrm>
        </p:spPr>
      </p:pic>
    </p:spTree>
    <p:extLst>
      <p:ext uri="{BB962C8B-B14F-4D97-AF65-F5344CB8AC3E}">
        <p14:creationId xmlns:p14="http://schemas.microsoft.com/office/powerpoint/2010/main" val="6591386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317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бюджетное дошкольное образовательное учреждение детский сад  №28 города Кузнецка. </vt:lpstr>
      <vt:lpstr>Презентация PowerPoint</vt:lpstr>
      <vt:lpstr>Актуальность проблемы.</vt:lpstr>
      <vt:lpstr>Цель проекта.</vt:lpstr>
      <vt:lpstr>Задачи проекта.</vt:lpstr>
      <vt:lpstr>Ожидаемый результат проекта.</vt:lpstr>
      <vt:lpstr>Продукты проекта.</vt:lpstr>
      <vt:lpstr>Реализация проекта.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 №28 города Кузнецка.</dc:title>
  <dc:creator>андрей</dc:creator>
  <cp:lastModifiedBy>андрей</cp:lastModifiedBy>
  <cp:revision>5</cp:revision>
  <dcterms:created xsi:type="dcterms:W3CDTF">2017-10-17T19:00:47Z</dcterms:created>
  <dcterms:modified xsi:type="dcterms:W3CDTF">2017-10-18T20:50:45Z</dcterms:modified>
</cp:coreProperties>
</file>